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</p:sldMasterIdLst>
  <p:notesMasterIdLst>
    <p:notesMasterId r:id="rId40"/>
  </p:notesMasterIdLst>
  <p:sldIdLst>
    <p:sldId id="338" r:id="rId3"/>
    <p:sldId id="341" r:id="rId4"/>
    <p:sldId id="387" r:id="rId5"/>
    <p:sldId id="351" r:id="rId6"/>
    <p:sldId id="259" r:id="rId7"/>
    <p:sldId id="388" r:id="rId8"/>
    <p:sldId id="389" r:id="rId9"/>
    <p:sldId id="390" r:id="rId10"/>
    <p:sldId id="361" r:id="rId11"/>
    <p:sldId id="362" r:id="rId12"/>
    <p:sldId id="391" r:id="rId13"/>
    <p:sldId id="392" r:id="rId14"/>
    <p:sldId id="393" r:id="rId15"/>
    <p:sldId id="394" r:id="rId16"/>
    <p:sldId id="397" r:id="rId17"/>
    <p:sldId id="398" r:id="rId18"/>
    <p:sldId id="399" r:id="rId19"/>
    <p:sldId id="400" r:id="rId20"/>
    <p:sldId id="401" r:id="rId21"/>
    <p:sldId id="402" r:id="rId22"/>
    <p:sldId id="337" r:id="rId23"/>
    <p:sldId id="403" r:id="rId24"/>
    <p:sldId id="256" r:id="rId25"/>
    <p:sldId id="370" r:id="rId26"/>
    <p:sldId id="371" r:id="rId27"/>
    <p:sldId id="372" r:id="rId28"/>
    <p:sldId id="373" r:id="rId29"/>
    <p:sldId id="407" r:id="rId30"/>
    <p:sldId id="404" r:id="rId31"/>
    <p:sldId id="269" r:id="rId32"/>
    <p:sldId id="277" r:id="rId33"/>
    <p:sldId id="356" r:id="rId34"/>
    <p:sldId id="405" r:id="rId35"/>
    <p:sldId id="301" r:id="rId36"/>
    <p:sldId id="406" r:id="rId37"/>
    <p:sldId id="369" r:id="rId38"/>
    <p:sldId id="395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9C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E30AA1-DD35-9B40-92B5-6AD02472D813}" v="49" dt="2026-05-17T04:18:05.2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62"/>
    <p:restoredTop sz="94521"/>
  </p:normalViewPr>
  <p:slideViewPr>
    <p:cSldViewPr snapToGrid="0">
      <p:cViewPr varScale="1">
        <p:scale>
          <a:sx n="95" d="100"/>
          <a:sy n="95" d="100"/>
        </p:scale>
        <p:origin x="192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microsoft.com/office/2015/10/relationships/revisionInfo" Target="revisionInfo.xml"/><Relationship Id="rId20" Type="http://schemas.openxmlformats.org/officeDocument/2006/relationships/slide" Target="slides/slide18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paza Romero, Fany" userId="c206fe4a-b855-49cf-ba2a-dab6bc2f96a0" providerId="ADAL" clId="{1277300B-17A6-504E-8C55-C012D2DE58E0}"/>
    <pc:docChg chg="undo custSel addSld delSld modSld delMainMaster">
      <pc:chgData name="Apaza Romero, Fany" userId="c206fe4a-b855-49cf-ba2a-dab6bc2f96a0" providerId="ADAL" clId="{1277300B-17A6-504E-8C55-C012D2DE58E0}" dt="2026-05-17T04:19:20.757" v="804" actId="20577"/>
      <pc:docMkLst>
        <pc:docMk/>
      </pc:docMkLst>
      <pc:sldChg chg="modSp mod">
        <pc:chgData name="Apaza Romero, Fany" userId="c206fe4a-b855-49cf-ba2a-dab6bc2f96a0" providerId="ADAL" clId="{1277300B-17A6-504E-8C55-C012D2DE58E0}" dt="2026-05-14T15:37:58.953" v="547" actId="1076"/>
        <pc:sldMkLst>
          <pc:docMk/>
          <pc:sldMk cId="3251305457" sldId="277"/>
        </pc:sldMkLst>
        <pc:spChg chg="mod">
          <ac:chgData name="Apaza Romero, Fany" userId="c206fe4a-b855-49cf-ba2a-dab6bc2f96a0" providerId="ADAL" clId="{1277300B-17A6-504E-8C55-C012D2DE58E0}" dt="2026-05-14T15:37:58.953" v="547" actId="1076"/>
          <ac:spMkLst>
            <pc:docMk/>
            <pc:sldMk cId="3251305457" sldId="277"/>
            <ac:spMk id="6" creationId="{07653D63-0DCE-645E-D20A-D77A2CEF764B}"/>
          </ac:spMkLst>
        </pc:spChg>
      </pc:sldChg>
      <pc:sldChg chg="modSp mod">
        <pc:chgData name="Apaza Romero, Fany" userId="c206fe4a-b855-49cf-ba2a-dab6bc2f96a0" providerId="ADAL" clId="{1277300B-17A6-504E-8C55-C012D2DE58E0}" dt="2026-05-14T15:53:25.889" v="714" actId="20577"/>
        <pc:sldMkLst>
          <pc:docMk/>
          <pc:sldMk cId="771025903" sldId="302"/>
        </pc:sldMkLst>
        <pc:spChg chg="mod">
          <ac:chgData name="Apaza Romero, Fany" userId="c206fe4a-b855-49cf-ba2a-dab6bc2f96a0" providerId="ADAL" clId="{1277300B-17A6-504E-8C55-C012D2DE58E0}" dt="2026-05-14T15:53:25.889" v="714" actId="20577"/>
          <ac:spMkLst>
            <pc:docMk/>
            <pc:sldMk cId="771025903" sldId="302"/>
            <ac:spMk id="5" creationId="{1C1C5B1C-41C8-5FE6-B428-8C303645F103}"/>
          </ac:spMkLst>
        </pc:spChg>
      </pc:sldChg>
      <pc:sldChg chg="add">
        <pc:chgData name="Apaza Romero, Fany" userId="c206fe4a-b855-49cf-ba2a-dab6bc2f96a0" providerId="ADAL" clId="{1277300B-17A6-504E-8C55-C012D2DE58E0}" dt="2026-05-14T15:34:09.433" v="524"/>
        <pc:sldMkLst>
          <pc:docMk/>
          <pc:sldMk cId="1235855861" sldId="335"/>
        </pc:sldMkLst>
      </pc:sldChg>
      <pc:sldChg chg="modSp mod">
        <pc:chgData name="Apaza Romero, Fany" userId="c206fe4a-b855-49cf-ba2a-dab6bc2f96a0" providerId="ADAL" clId="{1277300B-17A6-504E-8C55-C012D2DE58E0}" dt="2026-05-14T15:35:54.893" v="535" actId="1076"/>
        <pc:sldMkLst>
          <pc:docMk/>
          <pc:sldMk cId="3362642490" sldId="337"/>
        </pc:sldMkLst>
        <pc:spChg chg="mod">
          <ac:chgData name="Apaza Romero, Fany" userId="c206fe4a-b855-49cf-ba2a-dab6bc2f96a0" providerId="ADAL" clId="{1277300B-17A6-504E-8C55-C012D2DE58E0}" dt="2026-05-14T15:35:54.893" v="535" actId="1076"/>
          <ac:spMkLst>
            <pc:docMk/>
            <pc:sldMk cId="3362642490" sldId="337"/>
            <ac:spMk id="6" creationId="{65172D65-09E1-A3F3-7430-018768D0F40C}"/>
          </ac:spMkLst>
        </pc:spChg>
      </pc:sldChg>
      <pc:sldChg chg="modSp mod">
        <pc:chgData name="Apaza Romero, Fany" userId="c206fe4a-b855-49cf-ba2a-dab6bc2f96a0" providerId="ADAL" clId="{1277300B-17A6-504E-8C55-C012D2DE58E0}" dt="2026-05-14T15:52:13.076" v="706" actId="20577"/>
        <pc:sldMkLst>
          <pc:docMk/>
          <pc:sldMk cId="748930296" sldId="353"/>
        </pc:sldMkLst>
        <pc:spChg chg="mod">
          <ac:chgData name="Apaza Romero, Fany" userId="c206fe4a-b855-49cf-ba2a-dab6bc2f96a0" providerId="ADAL" clId="{1277300B-17A6-504E-8C55-C012D2DE58E0}" dt="2026-05-14T15:52:13.076" v="706" actId="20577"/>
          <ac:spMkLst>
            <pc:docMk/>
            <pc:sldMk cId="748930296" sldId="353"/>
            <ac:spMk id="5" creationId="{8C9227C1-A6A2-FCAD-D1FB-EFD93D137A8A}"/>
          </ac:spMkLst>
        </pc:spChg>
      </pc:sldChg>
      <pc:sldChg chg="addSp delSp modSp mod delAnim modAnim">
        <pc:chgData name="Apaza Romero, Fany" userId="c206fe4a-b855-49cf-ba2a-dab6bc2f96a0" providerId="ADAL" clId="{1277300B-17A6-504E-8C55-C012D2DE58E0}" dt="2026-05-17T04:19:20.757" v="804" actId="20577"/>
        <pc:sldMkLst>
          <pc:docMk/>
          <pc:sldMk cId="787134593" sldId="356"/>
        </pc:sldMkLst>
        <pc:spChg chg="mod">
          <ac:chgData name="Apaza Romero, Fany" userId="c206fe4a-b855-49cf-ba2a-dab6bc2f96a0" providerId="ADAL" clId="{1277300B-17A6-504E-8C55-C012D2DE58E0}" dt="2026-05-14T15:51:40.512" v="702" actId="1076"/>
          <ac:spMkLst>
            <pc:docMk/>
            <pc:sldMk cId="787134593" sldId="356"/>
            <ac:spMk id="2" creationId="{9FFF0714-52EB-BDF7-1E55-EB230CBE7648}"/>
          </ac:spMkLst>
        </pc:spChg>
        <pc:spChg chg="mod">
          <ac:chgData name="Apaza Romero, Fany" userId="c206fe4a-b855-49cf-ba2a-dab6bc2f96a0" providerId="ADAL" clId="{1277300B-17A6-504E-8C55-C012D2DE58E0}" dt="2026-05-17T04:19:20.757" v="804" actId="20577"/>
          <ac:spMkLst>
            <pc:docMk/>
            <pc:sldMk cId="787134593" sldId="356"/>
            <ac:spMk id="8" creationId="{CD3D195A-970E-1657-4E18-04ED4D172206}"/>
          </ac:spMkLst>
        </pc:spChg>
        <pc:spChg chg="mod">
          <ac:chgData name="Apaza Romero, Fany" userId="c206fe4a-b855-49cf-ba2a-dab6bc2f96a0" providerId="ADAL" clId="{1277300B-17A6-504E-8C55-C012D2DE58E0}" dt="2026-05-14T15:38:17.579" v="561" actId="20577"/>
          <ac:spMkLst>
            <pc:docMk/>
            <pc:sldMk cId="787134593" sldId="356"/>
            <ac:spMk id="9" creationId="{B2C42FFB-A6D8-62FF-D494-5917BC577897}"/>
          </ac:spMkLst>
        </pc:spChg>
        <pc:picChg chg="add mod">
          <ac:chgData name="Apaza Romero, Fany" userId="c206fe4a-b855-49cf-ba2a-dab6bc2f96a0" providerId="ADAL" clId="{1277300B-17A6-504E-8C55-C012D2DE58E0}" dt="2026-05-14T15:47:44.145" v="688"/>
          <ac:picMkLst>
            <pc:docMk/>
            <pc:sldMk cId="787134593" sldId="356"/>
            <ac:picMk id="6" creationId="{D05C25F2-7109-DC77-A6DD-94F4689C1766}"/>
          </ac:picMkLst>
        </pc:picChg>
      </pc:sldChg>
      <pc:sldChg chg="modSp add mod">
        <pc:chgData name="Apaza Romero, Fany" userId="c206fe4a-b855-49cf-ba2a-dab6bc2f96a0" providerId="ADAL" clId="{1277300B-17A6-504E-8C55-C012D2DE58E0}" dt="2026-05-17T04:13:49.349" v="754" actId="1076"/>
        <pc:sldMkLst>
          <pc:docMk/>
          <pc:sldMk cId="3963886791" sldId="357"/>
        </pc:sldMkLst>
        <pc:spChg chg="mod">
          <ac:chgData name="Apaza Romero, Fany" userId="c206fe4a-b855-49cf-ba2a-dab6bc2f96a0" providerId="ADAL" clId="{1277300B-17A6-504E-8C55-C012D2DE58E0}" dt="2026-05-14T14:04:15.419" v="11" actId="255"/>
          <ac:spMkLst>
            <pc:docMk/>
            <pc:sldMk cId="3963886791" sldId="357"/>
            <ac:spMk id="3" creationId="{BF492B70-2F13-162D-5356-0347630FFAC5}"/>
          </ac:spMkLst>
        </pc:spChg>
        <pc:picChg chg="mod">
          <ac:chgData name="Apaza Romero, Fany" userId="c206fe4a-b855-49cf-ba2a-dab6bc2f96a0" providerId="ADAL" clId="{1277300B-17A6-504E-8C55-C012D2DE58E0}" dt="2026-05-17T04:13:49.349" v="754" actId="1076"/>
          <ac:picMkLst>
            <pc:docMk/>
            <pc:sldMk cId="3963886791" sldId="357"/>
            <ac:picMk id="5" creationId="{9293E413-595D-DBB2-23A0-919241D4048D}"/>
          </ac:picMkLst>
        </pc:picChg>
      </pc:sldChg>
      <pc:sldChg chg="modSp add del mod setBg">
        <pc:chgData name="Apaza Romero, Fany" userId="c206fe4a-b855-49cf-ba2a-dab6bc2f96a0" providerId="ADAL" clId="{1277300B-17A6-504E-8C55-C012D2DE58E0}" dt="2026-05-14T14:04:21.275" v="12" actId="255"/>
        <pc:sldMkLst>
          <pc:docMk/>
          <pc:sldMk cId="27296237" sldId="358"/>
        </pc:sldMkLst>
        <pc:spChg chg="mod">
          <ac:chgData name="Apaza Romero, Fany" userId="c206fe4a-b855-49cf-ba2a-dab6bc2f96a0" providerId="ADAL" clId="{1277300B-17A6-504E-8C55-C012D2DE58E0}" dt="2026-05-14T14:04:21.275" v="12" actId="255"/>
          <ac:spMkLst>
            <pc:docMk/>
            <pc:sldMk cId="27296237" sldId="358"/>
            <ac:spMk id="3" creationId="{B109E8EF-1A27-A335-A00A-4EF9B3D1B5ED}"/>
          </ac:spMkLst>
        </pc:spChg>
      </pc:sldChg>
      <pc:sldChg chg="modSp add del mod setBg">
        <pc:chgData name="Apaza Romero, Fany" userId="c206fe4a-b855-49cf-ba2a-dab6bc2f96a0" providerId="ADAL" clId="{1277300B-17A6-504E-8C55-C012D2DE58E0}" dt="2026-05-14T14:04:27.037" v="13" actId="255"/>
        <pc:sldMkLst>
          <pc:docMk/>
          <pc:sldMk cId="4146940238" sldId="359"/>
        </pc:sldMkLst>
        <pc:spChg chg="mod">
          <ac:chgData name="Apaza Romero, Fany" userId="c206fe4a-b855-49cf-ba2a-dab6bc2f96a0" providerId="ADAL" clId="{1277300B-17A6-504E-8C55-C012D2DE58E0}" dt="2026-05-14T14:04:27.037" v="13" actId="255"/>
          <ac:spMkLst>
            <pc:docMk/>
            <pc:sldMk cId="4146940238" sldId="359"/>
            <ac:spMk id="3" creationId="{66F3F54A-8CA1-C3E3-8031-6E9054437A31}"/>
          </ac:spMkLst>
        </pc:spChg>
      </pc:sldChg>
      <pc:sldChg chg="add del setBg">
        <pc:chgData name="Apaza Romero, Fany" userId="c206fe4a-b855-49cf-ba2a-dab6bc2f96a0" providerId="ADAL" clId="{1277300B-17A6-504E-8C55-C012D2DE58E0}" dt="2026-05-14T14:03:49.444" v="3"/>
        <pc:sldMkLst>
          <pc:docMk/>
          <pc:sldMk cId="1156626607" sldId="360"/>
        </pc:sldMkLst>
      </pc:sldChg>
      <pc:sldChg chg="addSp delSp modSp add mod modAnim">
        <pc:chgData name="Apaza Romero, Fany" userId="c206fe4a-b855-49cf-ba2a-dab6bc2f96a0" providerId="ADAL" clId="{1277300B-17A6-504E-8C55-C012D2DE58E0}" dt="2026-05-17T04:14:49.243" v="757"/>
        <pc:sldMkLst>
          <pc:docMk/>
          <pc:sldMk cId="1221555515" sldId="361"/>
        </pc:sldMkLst>
        <pc:spChg chg="mod">
          <ac:chgData name="Apaza Romero, Fany" userId="c206fe4a-b855-49cf-ba2a-dab6bc2f96a0" providerId="ADAL" clId="{1277300B-17A6-504E-8C55-C012D2DE58E0}" dt="2026-05-14T14:06:11.759" v="37" actId="20577"/>
          <ac:spMkLst>
            <pc:docMk/>
            <pc:sldMk cId="1221555515" sldId="361"/>
            <ac:spMk id="2" creationId="{E1B88BA0-E108-A11B-4385-B6070029983F}"/>
          </ac:spMkLst>
        </pc:spChg>
        <pc:spChg chg="mod">
          <ac:chgData name="Apaza Romero, Fany" userId="c206fe4a-b855-49cf-ba2a-dab6bc2f96a0" providerId="ADAL" clId="{1277300B-17A6-504E-8C55-C012D2DE58E0}" dt="2026-05-14T15:31:12.390" v="492" actId="20577"/>
          <ac:spMkLst>
            <pc:docMk/>
            <pc:sldMk cId="1221555515" sldId="361"/>
            <ac:spMk id="3" creationId="{ADE19AC3-3F81-92AE-4880-DE7FFFA7D78C}"/>
          </ac:spMkLst>
        </pc:spChg>
        <pc:picChg chg="add mod">
          <ac:chgData name="Apaza Romero, Fany" userId="c206fe4a-b855-49cf-ba2a-dab6bc2f96a0" providerId="ADAL" clId="{1277300B-17A6-504E-8C55-C012D2DE58E0}" dt="2026-05-17T04:14:43.409" v="755" actId="1076"/>
          <ac:picMkLst>
            <pc:docMk/>
            <pc:sldMk cId="1221555515" sldId="361"/>
            <ac:picMk id="6" creationId="{B81697DC-AE93-085F-4BF8-4512A15835DE}"/>
          </ac:picMkLst>
        </pc:picChg>
      </pc:sldChg>
      <pc:sldChg chg="delSp modSp add mod delAnim">
        <pc:chgData name="Apaza Romero, Fany" userId="c206fe4a-b855-49cf-ba2a-dab6bc2f96a0" providerId="ADAL" clId="{1277300B-17A6-504E-8C55-C012D2DE58E0}" dt="2026-05-14T15:32:47.475" v="511" actId="1076"/>
        <pc:sldMkLst>
          <pc:docMk/>
          <pc:sldMk cId="839626454" sldId="362"/>
        </pc:sldMkLst>
        <pc:spChg chg="mod">
          <ac:chgData name="Apaza Romero, Fany" userId="c206fe4a-b855-49cf-ba2a-dab6bc2f96a0" providerId="ADAL" clId="{1277300B-17A6-504E-8C55-C012D2DE58E0}" dt="2026-05-14T15:32:47.475" v="511" actId="1076"/>
          <ac:spMkLst>
            <pc:docMk/>
            <pc:sldMk cId="839626454" sldId="362"/>
            <ac:spMk id="3" creationId="{C176ED2A-33F8-0C37-FB97-82894B38187C}"/>
          </ac:spMkLst>
        </pc:spChg>
      </pc:sldChg>
      <pc:sldChg chg="addSp delSp add mod delAnim">
        <pc:chgData name="Apaza Romero, Fany" userId="c206fe4a-b855-49cf-ba2a-dab6bc2f96a0" providerId="ADAL" clId="{1277300B-17A6-504E-8C55-C012D2DE58E0}" dt="2026-05-14T15:32:20.621" v="506" actId="22"/>
        <pc:sldMkLst>
          <pc:docMk/>
          <pc:sldMk cId="3132206304" sldId="363"/>
        </pc:sldMkLst>
      </pc:sldChg>
      <pc:sldChg chg="modSp add mod">
        <pc:chgData name="Apaza Romero, Fany" userId="c206fe4a-b855-49cf-ba2a-dab6bc2f96a0" providerId="ADAL" clId="{1277300B-17A6-504E-8C55-C012D2DE58E0}" dt="2026-05-14T15:33:13.878" v="517" actId="1037"/>
        <pc:sldMkLst>
          <pc:docMk/>
          <pc:sldMk cId="253094019" sldId="364"/>
        </pc:sldMkLst>
        <pc:spChg chg="mod">
          <ac:chgData name="Apaza Romero, Fany" userId="c206fe4a-b855-49cf-ba2a-dab6bc2f96a0" providerId="ADAL" clId="{1277300B-17A6-504E-8C55-C012D2DE58E0}" dt="2026-05-14T15:33:03.220" v="513" actId="1076"/>
          <ac:spMkLst>
            <pc:docMk/>
            <pc:sldMk cId="253094019" sldId="364"/>
            <ac:spMk id="3" creationId="{B6CFE33D-E7C2-155A-0A26-02DFC038C863}"/>
          </ac:spMkLst>
        </pc:spChg>
        <pc:spChg chg="mod">
          <ac:chgData name="Apaza Romero, Fany" userId="c206fe4a-b855-49cf-ba2a-dab6bc2f96a0" providerId="ADAL" clId="{1277300B-17A6-504E-8C55-C012D2DE58E0}" dt="2026-05-14T15:33:13.878" v="517" actId="1037"/>
          <ac:spMkLst>
            <pc:docMk/>
            <pc:sldMk cId="253094019" sldId="364"/>
            <ac:spMk id="5" creationId="{E4F78CFD-8611-D884-7BCE-4D51CD72E72E}"/>
          </ac:spMkLst>
        </pc:spChg>
      </pc:sldChg>
      <pc:sldChg chg="add del setBg">
        <pc:chgData name="Apaza Romero, Fany" userId="c206fe4a-b855-49cf-ba2a-dab6bc2f96a0" providerId="ADAL" clId="{1277300B-17A6-504E-8C55-C012D2DE58E0}" dt="2026-05-14T15:33:44.438" v="520"/>
        <pc:sldMkLst>
          <pc:docMk/>
          <pc:sldMk cId="170803360" sldId="365"/>
        </pc:sldMkLst>
      </pc:sldChg>
      <pc:sldChg chg="add del setBg modAnim">
        <pc:chgData name="Apaza Romero, Fany" userId="c206fe4a-b855-49cf-ba2a-dab6bc2f96a0" providerId="ADAL" clId="{1277300B-17A6-504E-8C55-C012D2DE58E0}" dt="2026-05-17T04:18:05.275" v="758"/>
        <pc:sldMkLst>
          <pc:docMk/>
          <pc:sldMk cId="3831075789" sldId="366"/>
        </pc:sldMkLst>
      </pc:sldChg>
      <pc:sldChg chg="modSp add del mod setBg">
        <pc:chgData name="Apaza Romero, Fany" userId="c206fe4a-b855-49cf-ba2a-dab6bc2f96a0" providerId="ADAL" clId="{1277300B-17A6-504E-8C55-C012D2DE58E0}" dt="2026-05-17T04:18:53.763" v="797" actId="1037"/>
        <pc:sldMkLst>
          <pc:docMk/>
          <pc:sldMk cId="4219211974" sldId="367"/>
        </pc:sldMkLst>
        <pc:spChg chg="mod">
          <ac:chgData name="Apaza Romero, Fany" userId="c206fe4a-b855-49cf-ba2a-dab6bc2f96a0" providerId="ADAL" clId="{1277300B-17A6-504E-8C55-C012D2DE58E0}" dt="2026-05-17T04:18:22.699" v="759" actId="1076"/>
          <ac:spMkLst>
            <pc:docMk/>
            <pc:sldMk cId="4219211974" sldId="367"/>
            <ac:spMk id="4" creationId="{F0B19630-8CF1-6B46-2086-B2A7C37BFD65}"/>
          </ac:spMkLst>
        </pc:spChg>
        <pc:spChg chg="mod">
          <ac:chgData name="Apaza Romero, Fany" userId="c206fe4a-b855-49cf-ba2a-dab6bc2f96a0" providerId="ADAL" clId="{1277300B-17A6-504E-8C55-C012D2DE58E0}" dt="2026-05-17T04:18:53.763" v="797" actId="1037"/>
          <ac:spMkLst>
            <pc:docMk/>
            <pc:sldMk cId="4219211974" sldId="367"/>
            <ac:spMk id="6" creationId="{AF49AB3A-A7C8-4A21-567F-F627F05AFB37}"/>
          </ac:spMkLst>
        </pc:spChg>
      </pc:sldChg>
      <pc:sldChg chg="modSp add mod">
        <pc:chgData name="Apaza Romero, Fany" userId="c206fe4a-b855-49cf-ba2a-dab6bc2f96a0" providerId="ADAL" clId="{1277300B-17A6-504E-8C55-C012D2DE58E0}" dt="2026-05-14T15:52:30.706" v="707" actId="20577"/>
        <pc:sldMkLst>
          <pc:docMk/>
          <pc:sldMk cId="1871765495" sldId="368"/>
        </pc:sldMkLst>
        <pc:spChg chg="mod">
          <ac:chgData name="Apaza Romero, Fany" userId="c206fe4a-b855-49cf-ba2a-dab6bc2f96a0" providerId="ADAL" clId="{1277300B-17A6-504E-8C55-C012D2DE58E0}" dt="2026-05-14T15:52:30.706" v="707" actId="20577"/>
          <ac:spMkLst>
            <pc:docMk/>
            <pc:sldMk cId="1871765495" sldId="368"/>
            <ac:spMk id="5" creationId="{83FC244C-0B30-8EA1-5CAE-0567B90A7DF1}"/>
          </ac:spMkLst>
        </pc:spChg>
      </pc:sldChg>
      <pc:sldChg chg="add">
        <pc:chgData name="Apaza Romero, Fany" userId="c206fe4a-b855-49cf-ba2a-dab6bc2f96a0" providerId="ADAL" clId="{1277300B-17A6-504E-8C55-C012D2DE58E0}" dt="2026-05-14T15:53:00.892" v="710"/>
        <pc:sldMkLst>
          <pc:docMk/>
          <pc:sldMk cId="1319233569" sldId="369"/>
        </pc:sldMkLst>
      </pc:sldChg>
      <pc:sldChg chg="addSp modSp new">
        <pc:chgData name="Apaza Romero, Fany" userId="c206fe4a-b855-49cf-ba2a-dab6bc2f96a0" providerId="ADAL" clId="{1277300B-17A6-504E-8C55-C012D2DE58E0}" dt="2026-05-15T02:50:46.381" v="751"/>
        <pc:sldMkLst>
          <pc:docMk/>
          <pc:sldMk cId="1960938831" sldId="370"/>
        </pc:sldMkLst>
        <pc:spChg chg="add mod">
          <ac:chgData name="Apaza Romero, Fany" userId="c206fe4a-b855-49cf-ba2a-dab6bc2f96a0" providerId="ADAL" clId="{1277300B-17A6-504E-8C55-C012D2DE58E0}" dt="2026-05-15T02:50:46.381" v="751"/>
          <ac:spMkLst>
            <pc:docMk/>
            <pc:sldMk cId="1960938831" sldId="370"/>
            <ac:spMk id="3" creationId="{52744840-9FC2-9620-8723-76540A125DB9}"/>
          </ac:spMkLst>
        </pc:spChg>
        <pc:picChg chg="add">
          <ac:chgData name="Apaza Romero, Fany" userId="c206fe4a-b855-49cf-ba2a-dab6bc2f96a0" providerId="ADAL" clId="{1277300B-17A6-504E-8C55-C012D2DE58E0}" dt="2026-05-15T02:41:56.063" v="716"/>
          <ac:picMkLst>
            <pc:docMk/>
            <pc:sldMk cId="1960938831" sldId="370"/>
            <ac:picMk id="2" creationId="{81EEFB31-E8BB-0324-0109-0F29B5D678AF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43:12.169" v="725" actId="1076"/>
        <pc:sldMkLst>
          <pc:docMk/>
          <pc:sldMk cId="3732095594" sldId="371"/>
        </pc:sldMkLst>
        <pc:picChg chg="add mod modCrop">
          <ac:chgData name="Apaza Romero, Fany" userId="c206fe4a-b855-49cf-ba2a-dab6bc2f96a0" providerId="ADAL" clId="{1277300B-17A6-504E-8C55-C012D2DE58E0}" dt="2026-05-15T02:43:12.169" v="725" actId="1076"/>
          <ac:picMkLst>
            <pc:docMk/>
            <pc:sldMk cId="3732095594" sldId="371"/>
            <ac:picMk id="2" creationId="{1548E4C6-DBD3-761A-610F-EB0682E2F607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44:09.821" v="730" actId="1076"/>
        <pc:sldMkLst>
          <pc:docMk/>
          <pc:sldMk cId="4256604456" sldId="372"/>
        </pc:sldMkLst>
        <pc:picChg chg="add mod">
          <ac:chgData name="Apaza Romero, Fany" userId="c206fe4a-b855-49cf-ba2a-dab6bc2f96a0" providerId="ADAL" clId="{1277300B-17A6-504E-8C55-C012D2DE58E0}" dt="2026-05-15T02:44:09.821" v="730" actId="1076"/>
          <ac:picMkLst>
            <pc:docMk/>
            <pc:sldMk cId="4256604456" sldId="372"/>
            <ac:picMk id="2" creationId="{987C8DC6-E5A0-48FB-9C50-86E05C707378}"/>
          </ac:picMkLst>
        </pc:picChg>
      </pc:sldChg>
      <pc:sldChg chg="addSp modSp new mod">
        <pc:chgData name="Apaza Romero, Fany" userId="c206fe4a-b855-49cf-ba2a-dab6bc2f96a0" providerId="ADAL" clId="{1277300B-17A6-504E-8C55-C012D2DE58E0}" dt="2026-05-15T02:50:19.766" v="750" actId="14100"/>
        <pc:sldMkLst>
          <pc:docMk/>
          <pc:sldMk cId="1218294176" sldId="373"/>
        </pc:sldMkLst>
        <pc:picChg chg="add mod modCrop">
          <ac:chgData name="Apaza Romero, Fany" userId="c206fe4a-b855-49cf-ba2a-dab6bc2f96a0" providerId="ADAL" clId="{1277300B-17A6-504E-8C55-C012D2DE58E0}" dt="2026-05-15T02:50:19.766" v="750" actId="14100"/>
          <ac:picMkLst>
            <pc:docMk/>
            <pc:sldMk cId="1218294176" sldId="373"/>
            <ac:picMk id="2" creationId="{7DED6A4C-1090-016C-40B0-C9AF6A51D2B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1D2CB5-473A-C840-AFBB-424B209F1A0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D3C6F-2BCF-B648-83FA-80582074F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15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7707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81771-0399-071D-AF31-7FE623AE9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8876EC-66FF-4556-F103-EC7FA93FFE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9E456-6BC9-2F11-67F6-ABF619DB86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885593-3A23-84CD-C967-4F2D7DC71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37EB71-000F-F448-B746-C3B46DA8A9A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722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1D3C6F-2BCF-B648-83FA-80582074F51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65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0596A-BEC4-C0B6-2942-00AE4F0586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D8F60F-891B-0DF0-F6C8-AC34D328B6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C40218-07F9-EAAC-CE61-7A0524B33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F7ED15-48FC-F11A-BA93-2691A72DA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F685D-9A61-9A05-5417-7BDF24305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631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9B56D-DCC5-534E-CBDD-FA67BF5A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7E6BAF-6B52-78C8-BA56-8892BF44D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C7B5-8CB4-E3CD-8EF3-7B1C45C71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0C27C-A7BA-8AFB-E86B-B9B8F98D1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9C5B3-CAAA-DD47-5C30-FDCD0C74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262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93AD2-B14C-5580-5058-3EDCFA451B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9F511-FD3C-3900-E242-1447E6AE4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5D856-851D-5BCA-13FC-76B85B5B2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797E2-05DD-42C7-C071-6AC459563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6B3A5-3066-AFE5-D056-81804975E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57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31F2-40D7-3260-E08A-2CD002FADE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F2DCD8-8CF2-4E6B-B1F4-971B2990B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9B813-3400-EB9D-8EFD-4AB885864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96C28-4F5F-13C0-056E-BF2BA353B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A0D2D-1863-41F4-0A5D-364DBCCA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749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4A606-E99D-C260-7317-809BFCE0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93E66-AE48-9CFF-3DA2-31B8681FB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8C3CB-9D40-B03A-E073-1E6512E6D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0D1F6-C14E-0917-E803-B7E2E128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16EEFC-D36B-01DE-D12F-D8E20661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90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212B-F376-1E5F-925C-A2CF8AA21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80AAB-52B4-60A2-A906-AF1EB70D1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B059A-72C5-5D21-315C-9EEB6C1F3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69E99-7AD6-6D32-FF42-DF0BB6CA9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264E36-8222-8793-56D9-4F9314C9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2471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F1F58-D6C4-EE19-12B5-315609618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6BF5A9-7A79-4206-C3EB-A1E85BB16B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C878B-0BDA-2946-2F17-69313ACCC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7CF20B-0FD8-C10E-637E-256A797F2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323157-327F-0F9E-3D57-00247955D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AB157-9214-0F65-D7AB-5A839A654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778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54A07-3198-E0E2-8BB8-4BEE4FF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60EB01-C89F-EB6C-EF06-667531C15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4583DB-EC25-F259-6B8A-76BBC3E74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6CC94A-7426-0562-1295-F938DE6BD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74F32E-0F2A-9707-8137-3F778759B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F28735-281C-82CA-CA91-5AA9ED2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BCDB0B-303E-9F5A-8539-E629E239F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7BB7F2-52AC-701C-41D5-A45467784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959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7D60F-D243-DC7C-2B08-7E5365C6C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E09461-5E2C-09BE-DAF1-9D8B4F44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15002-36DC-5545-7512-60321E157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E2F46D-7A3D-5715-9137-9FFD83676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534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E065-4B2C-F6F0-BA5B-A0AC9E1E6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D5E6E-859A-96EC-76B5-45E7F0468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4C430-6C11-8B23-C401-B18FD0DCA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19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A6AEE-CC3B-8CAD-569E-D9C36D7775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5F3C5-9BA4-DC57-EA92-6F993309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AE5A82-BE79-D70C-86F4-47ABF9B3CE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6C392-8E07-F2AE-17B9-1BDB6016A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DD4BA6-AB6B-1C56-1C94-6C425B643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27B0A9-A284-B5E0-B91F-D3171ACEC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72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21F7D0-51F5-FC07-14FF-71E98B1BE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E4AF2-2398-68B4-3847-723F0CF12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0D294-E049-D054-8A8C-39E7257BC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3B2A29-3294-63EF-C830-60990E347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6510F-5D32-1B6D-8806-2C434236D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752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50BCB-E753-EDE7-3EF3-0A5AD6CF4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EE65A2-886A-BA70-A621-40620CA74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238EF-AB6A-D887-C682-2BD25AC62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7A38A6-1C42-C8CF-6CDE-7A66C13C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22B21B-DF56-81E6-BB20-CE6D30C34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6E6DD-5296-D69B-3CBD-E4E8AC245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037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84467-43D5-2D59-7B31-47B020EC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960EF3-1CCC-861A-DD91-E2BC683B7C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416F1-143B-DCA4-99AB-3370BA9AE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A42E6-111A-272A-4F86-57025970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20B28-3DB8-91B7-7478-C54375B29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133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5D5277-8FE6-AD09-9830-BD3295401F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99BFE9-52FA-75A3-953F-EC5B1A1516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8C6227-BADD-1772-D5E5-17D461B15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BE13E-670E-CB49-F4E3-38D3D3C46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B5DA7-663F-6412-B538-32BE8B5F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C26EA-C25A-345D-CF1C-F582D1146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8CCC03-A90B-4FF1-5F51-36FB77994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088FA-D485-C5D3-41AE-BAE1965E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D5A9E-57A9-451F-2682-A1DB5CCBA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E5159-5AA5-1140-3DFE-BC9253329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22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CD702-D741-39A9-636E-92DAEA93B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DD824-831C-A3BD-420D-CB05CBAD7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BF7DB-A94C-38C4-D24B-525758E50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6099D-0BE8-A941-E285-70557F9E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C2FC45-C4E0-E364-B567-F20C21FA3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B5E2-36BB-733E-6DC6-70854B63F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86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4258B-B9FC-F29F-D731-B71C159D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5841A4-65CB-3ECD-D472-FD2C4EADD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4AD4D8-4176-7EE3-54B6-B7790200B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EDCB7C-0489-095D-0436-E032BDF573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081A24-857C-C7E5-8314-73E8F52E8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26E39E-71CC-229F-65C2-9D83A837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9589E9-1DD9-8B4B-DCE2-E95EB9048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4AF5FD-D813-EF98-C15C-BC8E586DA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7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AC49F-F2DD-E76C-B15A-EA341066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5FD643-F558-E30E-3CFB-F2CCDD7DA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87560-11F0-BD4A-D985-C129C3ADA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7619C-18FB-570F-18D9-8F2069F09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3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6665-B5B4-F745-9CBF-183228BC1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A602CE-866F-4ECF-3E0C-81FA40594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194BD-118E-D123-5021-859286E83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01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F7E322-F66D-643D-6851-71276910A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540A5D-A40B-48DA-CC05-4D1DCB11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74D6B-4B27-F562-3CA1-AB9961C31A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099438-3EF8-4062-DA21-DC359B89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12C5D-2E07-6EF7-CEEF-D1A2AB17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C5294-EC17-6564-6BF4-FD53F920B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5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DF924-D573-AD61-485F-C372FEC6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48664-9700-F3F4-883B-D69073441D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14FC6-B350-3322-B965-87A0450CF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5B7A70-B13D-5782-B94F-4D44B928C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7020F9-5ECA-7DAF-91E6-C3A935E5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86830-8B31-B377-1872-512A273DD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876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E9EB87-47C2-96AC-0A6D-FFE58CDC5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6B0719-C7DF-C8BB-8A92-B415798B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790BF-E3F7-D496-E781-E8DA0E8616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3A3F87-000E-7646-95A8-ED14C0EB8E0A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A23D9-0B6F-F001-CCC8-49047E6A22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E008C0-3860-8E7C-88A3-6DA7E5246E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F6E587-034D-8D44-B3A1-236A061620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C21D6F-AFDB-9336-EEE0-764EB2DB2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E67AB-6412-0A0F-E5A1-E95FC395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F436E-980C-AA70-F25E-93AA5F2A6F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7F87B8-2232-324C-8E86-A21F02EA45B6}" type="datetimeFigureOut">
              <a:rPr lang="en-US" smtClean="0"/>
              <a:t>5/21/26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EF7BDD-075A-0E00-48C3-CACC0AD55D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3B2B8-3106-684B-6666-C8B4BA7E9C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FA5FFC-2095-9B4D-B900-139EBDF013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10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1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6906EF-A6C5-BABD-57D8-D025C531E3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EC29F-5CEE-1A28-A06A-6A3677477B89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262D6A0-D052-C0A3-4191-34B044873AD8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08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5E23B1-085D-D365-2863-A5DBF14E8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6D42E-6353-172D-97C9-239E323D9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 Loves You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217B70F-55D5-EE08-AC4D-1826EC796EA5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C5BCA20-53FE-4838-653F-27739446C677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76ED2A-33F8-0C37-FB97-82894B38187C}"/>
              </a:ext>
            </a:extLst>
          </p:cNvPr>
          <p:cNvSpPr txBox="1">
            <a:spLocks/>
          </p:cNvSpPr>
          <p:nvPr/>
        </p:nvSpPr>
        <p:spPr>
          <a:xfrm>
            <a:off x="1048915" y="1838902"/>
            <a:ext cx="8708404" cy="4199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is your faithful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loves you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nd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His mercy never ends.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sees you and He knows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nd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all that you go through.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remember this one truth,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loves you.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2000" kern="100" dirty="0">
              <a:solidFill>
                <a:prstClr val="black"/>
              </a:solidFill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kern="100" dirty="0">
                <a:solidFill>
                  <a:prstClr val="black"/>
                </a:solidFill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lang="en-US" sz="16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626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E489F9-EF67-7C59-2C76-21F9E3AE5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A1EB7-0B61-8082-DFFE-BA49AC2DA9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 Loves You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9F57450-BAA3-1B4D-1BCC-FCDA3184B370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40E1C4-BB00-3585-BF8F-33962DC905D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9645C1-B5E8-7804-14AF-A4061D72AEF0}"/>
              </a:ext>
            </a:extLst>
          </p:cNvPr>
          <p:cNvSpPr txBox="1">
            <a:spLocks/>
          </p:cNvSpPr>
          <p:nvPr/>
        </p:nvSpPr>
        <p:spPr>
          <a:xfrm>
            <a:off x="1048564" y="2048831"/>
            <a:ext cx="7720014" cy="3944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you feel small and scared,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you feel alone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like no one cares,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life is hard and seems unfair, R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ember this one truth: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loves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679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5049A7-A957-1838-7BD8-E84A7C32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1B82A-0940-11EF-128E-2F2BDF3BA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 Loves You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F6D6ABB-FE21-C56B-11F4-A6D4BBC61633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507ACD1-3A0F-6893-5E96-05E6C7117CCC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2CABE8-2AAB-E414-A41A-50ACEA2E0F02}"/>
              </a:ext>
            </a:extLst>
          </p:cNvPr>
          <p:cNvSpPr txBox="1">
            <a:spLocks/>
          </p:cNvSpPr>
          <p:nvPr/>
        </p:nvSpPr>
        <p:spPr>
          <a:xfrm>
            <a:off x="1048915" y="1838902"/>
            <a:ext cx="8708404" cy="41997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is your faithful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loves you,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nd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His mercy never ends.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 sees you and He knows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nd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all that you go through.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 remember this one truth,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loves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6D5C94A-B094-8991-18B6-07F1EF17CC65}"/>
              </a:ext>
            </a:extLst>
          </p:cNvPr>
          <p:cNvSpPr txBox="1">
            <a:spLocks/>
          </p:cNvSpPr>
          <p:nvPr/>
        </p:nvSpPr>
        <p:spPr>
          <a:xfrm>
            <a:off x="223029" y="6526738"/>
            <a:ext cx="8266769" cy="3234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”God Loves You"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151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1855C3-4276-1651-B689-F2D1DAE4A4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99D4-4564-A4FC-80DB-809A6A650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Sabbath Song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AF8DB32-1279-17A9-F7FE-E1851A6CFEA9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191744-6C86-5FA2-C687-C34694588541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D6063-C602-F7F5-4C8F-C8C2A3DAE57C}"/>
              </a:ext>
            </a:extLst>
          </p:cNvPr>
          <p:cNvSpPr txBox="1">
            <a:spLocks/>
          </p:cNvSpPr>
          <p:nvPr/>
        </p:nvSpPr>
        <p:spPr>
          <a:xfrm>
            <a:off x="812800" y="1527720"/>
            <a:ext cx="8575499" cy="49845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 made us, He saved us,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He’s coming back to take us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two times)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Jesus, You are welcome in this place.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Father, Y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are welcome in this space.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Holy Spirit, fill our hearts with grace.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 this palace of time and space.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Sabbath Song">
            <a:hlinkClick r:id="" action="ppaction://media"/>
            <a:extLst>
              <a:ext uri="{FF2B5EF4-FFF2-40B4-BE49-F238E27FC236}">
                <a16:creationId xmlns:a16="http://schemas.microsoft.com/office/drawing/2014/main" id="{1F528621-EBEF-60A4-2584-40B43868A3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8749"/>
            <a:ext cx="812800" cy="812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BF808D7-3D4B-E17B-62B3-7E0A63372798}"/>
              </a:ext>
            </a:extLst>
          </p:cNvPr>
          <p:cNvSpPr txBox="1">
            <a:spLocks/>
          </p:cNvSpPr>
          <p:nvPr/>
        </p:nvSpPr>
        <p:spPr>
          <a:xfrm>
            <a:off x="239160" y="6422772"/>
            <a:ext cx="8575500" cy="4107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"Sabbath Song" by Alexandria and Leighton Heise, copyright © 2020, Alexandria and Leighton Heise.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63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3158B-29A2-C348-70CF-208CA7ECA0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44EC17F-D638-E76D-D3EB-9CE54AEDD256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9C2F94-28CC-95BC-A046-A960810F409F}"/>
              </a:ext>
            </a:extLst>
          </p:cNvPr>
          <p:cNvSpPr/>
          <p:nvPr/>
        </p:nvSpPr>
        <p:spPr>
          <a:xfrm>
            <a:off x="1209349" y="1504057"/>
            <a:ext cx="4886651" cy="3849886"/>
          </a:xfrm>
          <a:prstGeom prst="roundRect">
            <a:avLst/>
          </a:prstGeom>
          <a:solidFill>
            <a:srgbClr val="E7B34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PRAYER</a:t>
            </a:r>
          </a:p>
        </p:txBody>
      </p:sp>
    </p:spTree>
    <p:extLst>
      <p:ext uri="{BB962C8B-B14F-4D97-AF65-F5344CB8AC3E}">
        <p14:creationId xmlns:p14="http://schemas.microsoft.com/office/powerpoint/2010/main" val="2271974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FE1AEC-B3ED-AAC4-6D99-880EE9391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5BBB4FC-08C3-6EB8-BF1A-DC39A5116113}"/>
              </a:ext>
            </a:extLst>
          </p:cNvPr>
          <p:cNvSpPr/>
          <p:nvPr/>
        </p:nvSpPr>
        <p:spPr>
          <a:xfrm>
            <a:off x="928102" y="160545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0602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18DFF-6B6E-2E73-6AEC-2003A4975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450F4A1-D244-9DEF-4316-03B8FE9EC1BB}"/>
              </a:ext>
            </a:extLst>
          </p:cNvPr>
          <p:cNvSpPr/>
          <p:nvPr/>
        </p:nvSpPr>
        <p:spPr>
          <a:xfrm>
            <a:off x="-1970830" y="276462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7AE90-38E7-283B-D778-129E2CC74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948" y="90460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Thank You, Jesus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700B276-9B26-AC6A-A339-67FCE0A737FE}"/>
              </a:ext>
            </a:extLst>
          </p:cNvPr>
          <p:cNvSpPr txBox="1">
            <a:spLocks/>
          </p:cNvSpPr>
          <p:nvPr/>
        </p:nvSpPr>
        <p:spPr>
          <a:xfrm>
            <a:off x="584883" y="269169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E785B21-A9F0-226A-6088-35F05F2F070C}"/>
              </a:ext>
            </a:extLst>
          </p:cNvPr>
          <p:cNvSpPr txBox="1">
            <a:spLocks/>
          </p:cNvSpPr>
          <p:nvPr/>
        </p:nvSpPr>
        <p:spPr>
          <a:xfrm>
            <a:off x="656948" y="1389632"/>
            <a:ext cx="9647942" cy="5360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you, Jesus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providing all my needs.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 want to give a little back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 what you’ve given me.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Please bless our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Sabbath School offering.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May it bring You glory </a:t>
            </a:r>
          </a:p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help others in need.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EA1C74-BE10-BCDE-9ED5-369A96435EB4}"/>
              </a:ext>
            </a:extLst>
          </p:cNvPr>
          <p:cNvSpPr txBox="1">
            <a:spLocks/>
          </p:cNvSpPr>
          <p:nvPr/>
        </p:nvSpPr>
        <p:spPr>
          <a:xfrm>
            <a:off x="390286" y="6555378"/>
            <a:ext cx="6275507" cy="264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"Thank You, Jesus" by Rosie Smith,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Thank You, Jesus">
            <a:hlinkClick r:id="" action="ppaction://media"/>
            <a:extLst>
              <a:ext uri="{FF2B5EF4-FFF2-40B4-BE49-F238E27FC236}">
                <a16:creationId xmlns:a16="http://schemas.microsoft.com/office/drawing/2014/main" id="{E0F096F3-7CA8-FE47-9F5B-C70587218C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6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51650F-D393-2DA6-DE86-99B08162A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7C3B1951-0D90-0E14-C88F-F2086EB90D34}"/>
              </a:ext>
            </a:extLst>
          </p:cNvPr>
          <p:cNvSpPr/>
          <p:nvPr/>
        </p:nvSpPr>
        <p:spPr>
          <a:xfrm>
            <a:off x="853674" y="1520393"/>
            <a:ext cx="5909905" cy="4259083"/>
          </a:xfrm>
          <a:prstGeom prst="roundRect">
            <a:avLst/>
          </a:prstGeom>
          <a:solidFill>
            <a:srgbClr val="D016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FAST FACT &amp;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OFFERING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936017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1B6F01-3871-3D65-753C-6E3FE1EC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5BE4B46-AF97-A1E9-204E-0AB9ABC61189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97BA05-F8CE-B236-D9FF-8606B6C879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Visitor Song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20C814B-4B7C-F932-A998-BB2C181A3328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0BC1DA-704D-F901-A1C8-61DA9DE936CC}"/>
              </a:ext>
            </a:extLst>
          </p:cNvPr>
          <p:cNvSpPr txBox="1">
            <a:spLocks/>
          </p:cNvSpPr>
          <p:nvPr/>
        </p:nvSpPr>
        <p:spPr>
          <a:xfrm>
            <a:off x="1078523" y="1716216"/>
            <a:ext cx="8229529" cy="44498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ith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us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have a new friend.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Let’s smile and wave.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 to Sabbath 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We’re glad you came.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 welcome you,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hope to see you again. (x2)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1A933E8-F8AA-4C8B-7EB8-2D651B7D931E}"/>
              </a:ext>
            </a:extLst>
          </p:cNvPr>
          <p:cNvSpPr txBox="1">
            <a:spLocks/>
          </p:cNvSpPr>
          <p:nvPr/>
        </p:nvSpPr>
        <p:spPr>
          <a:xfrm>
            <a:off x="337174" y="6434393"/>
            <a:ext cx="7932517" cy="3867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“Visitor Song”  by Rosie Smith. Copyright © 2025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Visitor Song (Master)">
            <a:hlinkClick r:id="" action="ppaction://media"/>
            <a:extLst>
              <a:ext uri="{FF2B5EF4-FFF2-40B4-BE49-F238E27FC236}">
                <a16:creationId xmlns:a16="http://schemas.microsoft.com/office/drawing/2014/main" id="{5311E402-B4AC-BF99-898C-388D7EFA36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53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27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1095AE-3263-1D76-9034-7AC151E6E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8A213C3D-C9BA-F7E2-E5F3-4C0CA4493476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D44A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98573D-4D9F-19A0-60F1-BFD1B1A037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91054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latin typeface="Century Gothic" panose="020B0502020202020204" pitchFamily="34" charset="0"/>
              </a:rPr>
              <a:t>Happy Birthday</a:t>
            </a:r>
            <a:endParaRPr lang="en-AU" sz="2400" dirty="0">
              <a:solidFill>
                <a:srgbClr val="D44A5C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31CCF7-9F7A-B53A-291B-3DDA6F1A063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0B19630-8CF1-6B46-2086-B2A7C37BFD65}"/>
              </a:ext>
            </a:extLst>
          </p:cNvPr>
          <p:cNvSpPr txBox="1">
            <a:spLocks/>
          </p:cNvSpPr>
          <p:nvPr/>
        </p:nvSpPr>
        <p:spPr>
          <a:xfrm>
            <a:off x="1349096" y="2333246"/>
            <a:ext cx="7617974" cy="3178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birthday, happy birthday,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loves you dear ___________.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Happy birthday to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F49AB3A-A7C8-4A21-567F-F627F05AFB37}"/>
              </a:ext>
            </a:extLst>
          </p:cNvPr>
          <p:cNvSpPr txBox="1">
            <a:spLocks/>
          </p:cNvSpPr>
          <p:nvPr/>
        </p:nvSpPr>
        <p:spPr>
          <a:xfrm>
            <a:off x="73599" y="6488458"/>
            <a:ext cx="8686810" cy="30144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Times New Roman" panose="02020603050405020304" pitchFamily="18" charset="0"/>
              </a:rPr>
              <a:t>“Happy Birthday” by Janet Sage, copyright © 2001 North American Division Corporation of Seventh-day Adventists. From Little Voices Praise Him, #39. Used by permission.</a:t>
            </a:r>
          </a:p>
        </p:txBody>
      </p:sp>
      <p:pic>
        <p:nvPicPr>
          <p:cNvPr id="10" name="Birthday Song (Master 1) copy 2">
            <a:hlinkClick r:id="" action="ppaction://media"/>
            <a:extLst>
              <a:ext uri="{FF2B5EF4-FFF2-40B4-BE49-F238E27FC236}">
                <a16:creationId xmlns:a16="http://schemas.microsoft.com/office/drawing/2014/main" id="{44F5D795-0D85-A487-25C0-02F324C5AE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588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4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7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52140E-43EB-56C2-6546-AE87AB031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B67E334C-B2FB-C35F-54C6-CD5E9943AD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7454312-D8B0-AC4B-A316-BC8AAAE82084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4D7101-FAC8-1056-5041-F45F9FFC1A94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</p:spTree>
    <p:extLst>
      <p:ext uri="{BB962C8B-B14F-4D97-AF65-F5344CB8AC3E}">
        <p14:creationId xmlns:p14="http://schemas.microsoft.com/office/powerpoint/2010/main" val="299988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DCC2A8-4FD5-0910-89B3-C01FF36D8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FB55F4-321E-9C66-FA11-D80422F961AB}"/>
              </a:ext>
            </a:extLst>
          </p:cNvPr>
          <p:cNvSpPr/>
          <p:nvPr/>
        </p:nvSpPr>
        <p:spPr>
          <a:xfrm>
            <a:off x="5460841" y="1154104"/>
            <a:ext cx="5946789" cy="4549792"/>
          </a:xfrm>
          <a:prstGeom prst="roundRect">
            <a:avLst/>
          </a:prstGeom>
          <a:solidFill>
            <a:srgbClr val="57AA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FOCUS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2323697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557607-0DF9-2D4C-DAF1-DB7D5423D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6F6F375-BACE-169B-AB9F-EF6B8E8FDA2B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5D6BA80-AE40-DB0D-171F-B10A896A5F7F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172D65-09E1-A3F3-7430-018768D0F40C}"/>
              </a:ext>
            </a:extLst>
          </p:cNvPr>
          <p:cNvSpPr txBox="1"/>
          <p:nvPr/>
        </p:nvSpPr>
        <p:spPr>
          <a:xfrm>
            <a:off x="1021968" y="2567225"/>
            <a:ext cx="7336181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5300" b="1" dirty="0">
                <a:solidFill>
                  <a:srgbClr val="639C7B"/>
                </a:solidFill>
                <a:latin typeface="Century Gothic" panose="020B0502020202020204" pitchFamily="34" charset="0"/>
              </a:rPr>
              <a:t>Jesus sees potential for good in everyone. </a:t>
            </a:r>
            <a:endParaRPr lang="en-US" sz="5300" b="1" dirty="0">
              <a:solidFill>
                <a:srgbClr val="639C7B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6424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1D5BF8-CA62-3074-2783-FFD8FCFCB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0E118C0-033C-4292-51F1-D0AFB68264F5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BIBLE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29317456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1A5263-ECCD-DAEA-A3B9-023859060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4737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EEFB31-E8BB-0324-0109-0F29B5D678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36283" y="-21204"/>
            <a:ext cx="6919433" cy="687920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2744840-9FC2-9620-8723-76540A125DB9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38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48E4C6-DBD3-761A-610F-EB0682E2F6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57692"/>
            <a:ext cx="12269972" cy="691569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92E75C8-D6E1-ECBA-2FF3-892387436B52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095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7C8DC6-E5A0-48FB-9C50-86E05C70737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2392" y="0"/>
            <a:ext cx="9797145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6342A75-DD86-F390-0FF3-CDA3EC9C19A6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6044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DED6A4C-1090-016C-40B0-C9AF6A51D2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0F3CDFF-EEA7-3DBC-6CA3-E1A3CCAD6804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2941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CBB98-FE27-BBAB-387A-0399933A3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E4588C9-55FF-48B1-8367-2245986FC90E}"/>
              </a:ext>
            </a:extLst>
          </p:cNvPr>
          <p:cNvSpPr/>
          <p:nvPr/>
        </p:nvSpPr>
        <p:spPr>
          <a:xfrm>
            <a:off x="-1970830" y="454880"/>
            <a:ext cx="5369012" cy="440037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03BB4C-00D6-106C-D57E-247E71C587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2530" y="1105990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8AAC1"/>
                </a:solidFill>
                <a:latin typeface="Century Gothic" panose="020B0502020202020204" pitchFamily="34" charset="0"/>
              </a:rPr>
              <a:t>Zacchaeus Was a Wee Little Man </a:t>
            </a:r>
            <a:r>
              <a:rPr lang="en-AU" sz="2400" b="1" dirty="0">
                <a:solidFill>
                  <a:srgbClr val="68AAC1"/>
                </a:solidFill>
                <a:effectLst/>
                <a:latin typeface="Century Gothic" panose="020B0502020202020204" pitchFamily="34" charset="0"/>
              </a:rPr>
              <a:t>(acapella)</a:t>
            </a:r>
            <a:endParaRPr lang="en-AU" sz="2400" dirty="0">
              <a:solidFill>
                <a:srgbClr val="68AAC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26DDE2E-8676-70FF-47A3-89AA9E4AAD14}"/>
              </a:ext>
            </a:extLst>
          </p:cNvPr>
          <p:cNvSpPr txBox="1">
            <a:spLocks/>
          </p:cNvSpPr>
          <p:nvPr/>
        </p:nvSpPr>
        <p:spPr>
          <a:xfrm>
            <a:off x="1456756" y="447585"/>
            <a:ext cx="233907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BIBLE STORY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999F098-0454-E6D1-B763-DB910D8D8D56}"/>
              </a:ext>
            </a:extLst>
          </p:cNvPr>
          <p:cNvSpPr txBox="1">
            <a:spLocks/>
          </p:cNvSpPr>
          <p:nvPr/>
        </p:nvSpPr>
        <p:spPr>
          <a:xfrm>
            <a:off x="572530" y="1554803"/>
            <a:ext cx="7671363" cy="50267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Zacchaeus was a wee little man,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 wee little man was he.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He climbed up in a sycamore tree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For the Lord he wanted to see.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as the Savior passed that way,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He looked up in the tree.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And He said, “Zacchaeus,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You come down.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For I’m going to your house today.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For I’m going to your house today.”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0BB936-89CE-4B09-F087-F8A8557DB1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832112" y="0"/>
            <a:ext cx="33598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430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D5CDC2-9E9C-527A-46F7-554F59316B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BC4A933-95F4-69BA-B72F-D92317E4ADCC}"/>
              </a:ext>
            </a:extLst>
          </p:cNvPr>
          <p:cNvSpPr/>
          <p:nvPr/>
        </p:nvSpPr>
        <p:spPr>
          <a:xfrm>
            <a:off x="688455" y="1390179"/>
            <a:ext cx="4522575" cy="3570758"/>
          </a:xfrm>
          <a:prstGeom prst="roundRect">
            <a:avLst/>
          </a:prstGeom>
          <a:solidFill>
            <a:srgbClr val="68AA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UNPACK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THE STORY</a:t>
            </a:r>
          </a:p>
        </p:txBody>
      </p:sp>
    </p:spTree>
    <p:extLst>
      <p:ext uri="{BB962C8B-B14F-4D97-AF65-F5344CB8AC3E}">
        <p14:creationId xmlns:p14="http://schemas.microsoft.com/office/powerpoint/2010/main" val="4089036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E395B-BFE2-DB3F-2C5D-0F37FB9BF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597E2855-C01D-8B36-AD63-B69D258D91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2585" y="1382164"/>
            <a:ext cx="9261336" cy="5040608"/>
          </a:xfrm>
        </p:spPr>
        <p:txBody>
          <a:bodyPr>
            <a:normAutofit/>
          </a:bodyPr>
          <a:lstStyle/>
          <a:p>
            <a:endParaRPr lang="en-US" sz="2000" i="1" dirty="0">
              <a:effectLst/>
              <a:latin typeface="Helvetica" pitchFamily="2" charset="0"/>
            </a:endParaRPr>
          </a:p>
          <a:p>
            <a:endParaRPr lang="en-US" sz="2000" i="1" dirty="0"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  <a:p>
            <a:endParaRPr lang="en-US" sz="4600" i="1" dirty="0">
              <a:effectLst/>
              <a:latin typeface="Helvetica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3D80B3-637F-7A8A-E524-19B14ECE5FB3}"/>
              </a:ext>
            </a:extLst>
          </p:cNvPr>
          <p:cNvSpPr txBox="1">
            <a:spLocks/>
          </p:cNvSpPr>
          <p:nvPr/>
        </p:nvSpPr>
        <p:spPr>
          <a:xfrm>
            <a:off x="1144947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EARLY ARRIVALS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9654DB1-5322-691D-45D9-666B6579CCE3}"/>
              </a:ext>
            </a:extLst>
          </p:cNvPr>
          <p:cNvSpPr/>
          <p:nvPr/>
        </p:nvSpPr>
        <p:spPr>
          <a:xfrm>
            <a:off x="1454277" y="1504057"/>
            <a:ext cx="5338409" cy="3849886"/>
          </a:xfrm>
          <a:prstGeom prst="roundRect">
            <a:avLst/>
          </a:prstGeom>
          <a:solidFill>
            <a:srgbClr val="957F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EARLY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ARRIVALS</a:t>
            </a:r>
          </a:p>
        </p:txBody>
      </p:sp>
      <p:pic>
        <p:nvPicPr>
          <p:cNvPr id="2" name="Books of the Bible">
            <a:hlinkClick r:id="" action="ppaction://media"/>
            <a:extLst>
              <a:ext uri="{FF2B5EF4-FFF2-40B4-BE49-F238E27FC236}">
                <a16:creationId xmlns:a16="http://schemas.microsoft.com/office/drawing/2014/main" id="{D3AD49BE-A432-60AE-9EF7-E859FB923D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63" y="1588"/>
            <a:ext cx="812800" cy="8128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8BBE0EC-5B44-6570-E9D4-A176992AA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277" y="661162"/>
            <a:ext cx="3825299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957FF4"/>
                </a:solidFill>
                <a:latin typeface="Century Gothic" panose="020B0502020202020204" pitchFamily="34" charset="0"/>
              </a:rPr>
              <a:t>Books of the Bible</a:t>
            </a:r>
            <a:endParaRPr lang="en-AU" sz="2400" dirty="0">
              <a:solidFill>
                <a:srgbClr val="957FF4"/>
              </a:solidFill>
              <a:effectLst/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10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E04069-A045-B6D1-B257-42D5AFBA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D923470-F0C2-290D-EBE6-754804D3A260}"/>
              </a:ext>
            </a:extLst>
          </p:cNvPr>
          <p:cNvSpPr/>
          <p:nvPr/>
        </p:nvSpPr>
        <p:spPr>
          <a:xfrm>
            <a:off x="-179207" y="464838"/>
            <a:ext cx="3543509" cy="440037"/>
          </a:xfrm>
          <a:prstGeom prst="roundRect">
            <a:avLst/>
          </a:prstGeom>
          <a:solidFill>
            <a:srgbClr val="E86D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924768B-37D7-6E06-CE78-111C442B1DAE}"/>
              </a:ext>
            </a:extLst>
          </p:cNvPr>
          <p:cNvSpPr txBox="1">
            <a:spLocks/>
          </p:cNvSpPr>
          <p:nvPr/>
        </p:nvSpPr>
        <p:spPr>
          <a:xfrm>
            <a:off x="769972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CHARACTER CARDS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904734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E2E108-89D9-B000-398F-003BCE734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2702B3-BF3C-60FC-7D49-DD354F577940}"/>
              </a:ext>
            </a:extLst>
          </p:cNvPr>
          <p:cNvSpPr/>
          <p:nvPr/>
        </p:nvSpPr>
        <p:spPr>
          <a:xfrm>
            <a:off x="-2655836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6B131C-9231-183B-052B-97F78AC3A003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MEMORY VERSE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653D63-0DCE-645E-D20A-D77A2CEF764B}"/>
              </a:ext>
            </a:extLst>
          </p:cNvPr>
          <p:cNvSpPr txBox="1"/>
          <p:nvPr/>
        </p:nvSpPr>
        <p:spPr>
          <a:xfrm>
            <a:off x="365761" y="5061759"/>
            <a:ext cx="78192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“. . . for the Son of Man has come to seek and to save that which was lost.” </a:t>
            </a:r>
          </a:p>
          <a:p>
            <a:r>
              <a:rPr lang="en-NZ" sz="3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Luke 19:10</a:t>
            </a:r>
            <a:endParaRPr lang="en-AU" sz="3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3054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4F4CC3-A227-514F-9D9E-3CEAD02CF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5278CA5-BE21-30E3-A814-263D233E5A27}"/>
              </a:ext>
            </a:extLst>
          </p:cNvPr>
          <p:cNvSpPr/>
          <p:nvPr/>
        </p:nvSpPr>
        <p:spPr>
          <a:xfrm>
            <a:off x="-2250091" y="447585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8928BE8-C8DA-E1F7-BA9E-9574CF24258C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2000" b="1" dirty="0">
                <a:solidFill>
                  <a:prstClr val="white"/>
                </a:solidFill>
                <a:latin typeface="Century Gothic" panose="020B0502020202020204" pitchFamily="34" charset="0"/>
              </a:rPr>
              <a:t>SCRIPTURE SONG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F0714-52EB-BDF7-1E55-EB230CBE7648}"/>
              </a:ext>
            </a:extLst>
          </p:cNvPr>
          <p:cNvSpPr txBox="1">
            <a:spLocks/>
          </p:cNvSpPr>
          <p:nvPr/>
        </p:nvSpPr>
        <p:spPr>
          <a:xfrm>
            <a:off x="679740" y="6465277"/>
            <a:ext cx="7127997" cy="38674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defRPr/>
            </a:pPr>
            <a:r>
              <a:rPr lang="en-US" sz="800" dirty="0">
                <a:solidFill>
                  <a:prstClr val="black"/>
                </a:solidFill>
                <a:latin typeface="Century Gothic" panose="020B0502020202020204" pitchFamily="34" charset="0"/>
              </a:rPr>
              <a:t>"Luke 19:10" music by Rosie Smith, copyright © 2026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D3D195A-970E-1657-4E18-04ED4D172206}"/>
              </a:ext>
            </a:extLst>
          </p:cNvPr>
          <p:cNvSpPr txBox="1">
            <a:spLocks/>
          </p:cNvSpPr>
          <p:nvPr/>
        </p:nvSpPr>
        <p:spPr>
          <a:xfrm>
            <a:off x="1862254" y="2295844"/>
            <a:ext cx="6333893" cy="34339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For the Son of Man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as come to seek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to save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hat </a:t>
            </a:r>
            <a:r>
              <a:rPr lang="en-US" sz="3200" dirty="0">
                <a:solidFill>
                  <a:prstClr val="black"/>
                </a:solidFill>
                <a:latin typeface="Century Gothic" panose="020B0502020202020204" pitchFamily="34" charset="0"/>
              </a:rPr>
              <a:t>w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hich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was lost.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Luke 19 and verse 10.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(Repeat above)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C42FFB-A6D8-62FF-D494-5917BC5778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120326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639C7B"/>
                </a:solidFill>
                <a:effectLst/>
                <a:latin typeface="Century Gothic" panose="020B0502020202020204" pitchFamily="34" charset="0"/>
              </a:rPr>
              <a:t>Luke 19:10</a:t>
            </a:r>
            <a:endParaRPr lang="en-AU" sz="2400" dirty="0">
              <a:solidFill>
                <a:srgbClr val="639C7B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6" name="3.12 Luke 19-10 (Master 2)">
            <a:hlinkClick r:id="" action="ppaction://media"/>
            <a:extLst>
              <a:ext uri="{FF2B5EF4-FFF2-40B4-BE49-F238E27FC236}">
                <a16:creationId xmlns:a16="http://schemas.microsoft.com/office/drawing/2014/main" id="{D05C25F2-7109-DC77-A6DD-94F4689C1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58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13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6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STORY</a:t>
            </a:r>
          </a:p>
        </p:txBody>
      </p:sp>
    </p:spTree>
    <p:extLst>
      <p:ext uri="{BB962C8B-B14F-4D97-AF65-F5344CB8AC3E}">
        <p14:creationId xmlns:p14="http://schemas.microsoft.com/office/powerpoint/2010/main" val="427516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F55C70-3538-CDF9-CA9E-730D3629D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E72F7F-909D-A302-039A-2FC76AA92DA3}"/>
              </a:ext>
            </a:extLst>
          </p:cNvPr>
          <p:cNvSpPr/>
          <p:nvPr/>
        </p:nvSpPr>
        <p:spPr>
          <a:xfrm>
            <a:off x="991039" y="1447810"/>
            <a:ext cx="5104961" cy="3849886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CRAFT</a:t>
            </a:r>
          </a:p>
        </p:txBody>
      </p:sp>
    </p:spTree>
    <p:extLst>
      <p:ext uri="{BB962C8B-B14F-4D97-AF65-F5344CB8AC3E}">
        <p14:creationId xmlns:p14="http://schemas.microsoft.com/office/powerpoint/2010/main" val="32817118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145D7C-C7B7-27D5-7AFD-F8356961A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C9227C1-A6A2-FCAD-D1FB-EFD93D137A8A}"/>
              </a:ext>
            </a:extLst>
          </p:cNvPr>
          <p:cNvSpPr/>
          <p:nvPr/>
        </p:nvSpPr>
        <p:spPr>
          <a:xfrm>
            <a:off x="5322831" y="1554461"/>
            <a:ext cx="5442729" cy="3749078"/>
          </a:xfrm>
          <a:prstGeom prst="roundRect">
            <a:avLst/>
          </a:prstGeom>
          <a:solidFill>
            <a:srgbClr val="95AC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MISSION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CHALLENGE</a:t>
            </a:r>
          </a:p>
        </p:txBody>
      </p:sp>
    </p:spTree>
    <p:extLst>
      <p:ext uri="{BB962C8B-B14F-4D97-AF65-F5344CB8AC3E}">
        <p14:creationId xmlns:p14="http://schemas.microsoft.com/office/powerpoint/2010/main" val="14957167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BAF79F-5CF0-F6E2-C821-97B7CB737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793F0C65-9593-5E61-4F01-7CB3073B8AE0}"/>
              </a:ext>
            </a:extLst>
          </p:cNvPr>
          <p:cNvSpPr/>
          <p:nvPr/>
        </p:nvSpPr>
        <p:spPr>
          <a:xfrm>
            <a:off x="-2770139" y="460290"/>
            <a:ext cx="5369012" cy="440037"/>
          </a:xfrm>
          <a:prstGeom prst="roundRect">
            <a:avLst/>
          </a:prstGeom>
          <a:solidFill>
            <a:srgbClr val="649B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7CE3C92-5AA8-4B5F-4FD0-B64446177A50}"/>
              </a:ext>
            </a:extLst>
          </p:cNvPr>
          <p:cNvSpPr txBox="1">
            <a:spLocks/>
          </p:cNvSpPr>
          <p:nvPr/>
        </p:nvSpPr>
        <p:spPr>
          <a:xfrm>
            <a:off x="584883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BIG IDEA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273FC8-0902-358C-EDC1-402A7FCB8FA5}"/>
              </a:ext>
            </a:extLst>
          </p:cNvPr>
          <p:cNvSpPr txBox="1"/>
          <p:nvPr/>
        </p:nvSpPr>
        <p:spPr>
          <a:xfrm>
            <a:off x="1021968" y="2567225"/>
            <a:ext cx="7336181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5300" b="1" i="0" u="none" strike="noStrike" kern="1200" cap="none" spc="0" normalizeH="0" baseline="0" noProof="0" dirty="0">
                <a:ln>
                  <a:noFill/>
                </a:ln>
                <a:solidFill>
                  <a:srgbClr val="639C7B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Jesus sees potential for good in everyone. </a:t>
            </a:r>
            <a:endParaRPr kumimoji="0" lang="en-US" sz="5300" b="1" i="0" u="none" strike="noStrike" kern="1200" cap="none" spc="0" normalizeH="0" baseline="0" noProof="0" dirty="0">
              <a:ln>
                <a:noFill/>
              </a:ln>
              <a:solidFill>
                <a:srgbClr val="639C7B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92335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A4F44F-892A-AAF6-2A8E-02F2F5120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85E3E08-BA12-3F53-59FB-15E2B59D6D7B}"/>
              </a:ext>
            </a:extLst>
          </p:cNvPr>
          <p:cNvSpPr txBox="1">
            <a:spLocks/>
          </p:cNvSpPr>
          <p:nvPr/>
        </p:nvSpPr>
        <p:spPr>
          <a:xfrm>
            <a:off x="555787" y="447585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PRAYER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99ED2F-A788-E391-3D1D-90DCFA72886B}"/>
              </a:ext>
            </a:extLst>
          </p:cNvPr>
          <p:cNvSpPr/>
          <p:nvPr/>
        </p:nvSpPr>
        <p:spPr>
          <a:xfrm>
            <a:off x="1459720" y="1504057"/>
            <a:ext cx="4538308" cy="3849886"/>
          </a:xfrm>
          <a:prstGeom prst="roundRect">
            <a:avLst/>
          </a:prstGeom>
          <a:solidFill>
            <a:srgbClr val="D298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PRAYER</a:t>
            </a:r>
          </a:p>
        </p:txBody>
      </p:sp>
    </p:spTree>
    <p:extLst>
      <p:ext uri="{BB962C8B-B14F-4D97-AF65-F5344CB8AC3E}">
        <p14:creationId xmlns:p14="http://schemas.microsoft.com/office/powerpoint/2010/main" val="2795091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4CAE17-5F02-3DD3-6C39-EDF95CB1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32650C-D08B-EBD4-BF33-02D1D1B7D40C}"/>
              </a:ext>
            </a:extLst>
          </p:cNvPr>
          <p:cNvSpPr txBox="1"/>
          <p:nvPr/>
        </p:nvSpPr>
        <p:spPr>
          <a:xfrm>
            <a:off x="0" y="587828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F9ED5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Welcome to Sabbath School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3005C9DB-B18A-4067-FBF4-C9A351AC4066}"/>
              </a:ext>
            </a:extLst>
          </p:cNvPr>
          <p:cNvSpPr txBox="1">
            <a:spLocks/>
          </p:cNvSpPr>
          <p:nvPr/>
        </p:nvSpPr>
        <p:spPr>
          <a:xfrm>
            <a:off x="3401623" y="6598644"/>
            <a:ext cx="5388754" cy="220088"/>
          </a:xfrm>
          <a:prstGeom prst="rect">
            <a:avLst/>
          </a:prstGeom>
          <a:solidFill>
            <a:schemeClr val="bg1">
              <a:alpha val="64792"/>
            </a:schemeClr>
          </a:soli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latin typeface="Century Gothic" panose="020B0502020202020204" pitchFamily="34" charset="0"/>
              </a:rPr>
              <a:t>Illustration by Jo Card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. Copyright © 2024 General Conference Corporation® of Seventh-day Adventists.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776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B8C69B-3E01-A641-5F32-1C43F03ED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5DAA9-61E8-6263-1652-CDE32417F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Child of the King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F7F47E6-24A5-E535-4C89-9A9C3C64A16B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48B9279-169B-3ED1-84C1-DC3D0AF9EA25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492B70-2F13-162D-5356-0347630FFAC5}"/>
              </a:ext>
            </a:extLst>
          </p:cNvPr>
          <p:cNvSpPr txBox="1">
            <a:spLocks/>
          </p:cNvSpPr>
          <p:nvPr/>
        </p:nvSpPr>
        <p:spPr>
          <a:xfrm>
            <a:off x="1171227" y="1716216"/>
            <a:ext cx="6545417" cy="4770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can it be,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That God chooses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calls me His own?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can it be,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That God chooses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calls me His own?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5" name="A Child of the King (Master)">
            <a:hlinkClick r:id="" action="ppaction://media"/>
            <a:extLst>
              <a:ext uri="{FF2B5EF4-FFF2-40B4-BE49-F238E27FC236}">
                <a16:creationId xmlns:a16="http://schemas.microsoft.com/office/drawing/2014/main" id="{9293E413-595D-DBB2-23A0-919241D40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17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1EF88-4BA7-F880-BC76-D22D6D555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9569B-B84A-EA5F-45CF-7521F0B9E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Child of the King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ECD64C8-4959-A961-933A-4C0A735BF48E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DFF11BA-7F87-E788-5A94-B30E0E32BDAD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09E8EF-1A27-A335-A00A-4EF9B3D1B5ED}"/>
              </a:ext>
            </a:extLst>
          </p:cNvPr>
          <p:cNvSpPr txBox="1">
            <a:spLocks/>
          </p:cNvSpPr>
          <p:nvPr/>
        </p:nvSpPr>
        <p:spPr>
          <a:xfrm>
            <a:off x="858644" y="1730758"/>
            <a:ext cx="8626968" cy="48038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was made for more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strive for worldly things,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heaven is my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 child of the King. 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was made for more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Than to strive for worldly things,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heaven is my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 child,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8347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D662F4-A829-FC20-9C16-D4DFD6FA6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B851D-8533-C13C-49A9-9C8689C69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Child of the King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B5C9BA50-4B76-5AD7-740A-5E68A3516326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2967F30-4612-1C65-7215-EEBDC1F35377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F3F54A-8CA1-C3E3-8031-6E9054437A31}"/>
              </a:ext>
            </a:extLst>
          </p:cNvPr>
          <p:cNvSpPr txBox="1">
            <a:spLocks/>
          </p:cNvSpPr>
          <p:nvPr/>
        </p:nvSpPr>
        <p:spPr>
          <a:xfrm>
            <a:off x="1171227" y="1716216"/>
            <a:ext cx="6545417" cy="47704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can it be,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That God chooses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nd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calls me His own?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How can it be,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That God chooses me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And calls me His own?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056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121DB6-D69C-1EE2-1066-96A3347F5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B192F-6A9E-CDE4-E262-28C6D7973D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Child of the King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CCC95079-13A0-78BA-B119-E0720A338B30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D920C08-FDF6-A5C1-C492-0BFF759C88E6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82DFE1-FB25-056F-EDA6-095FB39C6C9C}"/>
              </a:ext>
            </a:extLst>
          </p:cNvPr>
          <p:cNvSpPr txBox="1">
            <a:spLocks/>
          </p:cNvSpPr>
          <p:nvPr/>
        </p:nvSpPr>
        <p:spPr>
          <a:xfrm>
            <a:off x="814039" y="1730758"/>
            <a:ext cx="8671573" cy="41459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was made for more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han</a:t>
            </a: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strive for worldly things,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heaven is my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 child of the King. 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 was made for more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Than to strive for worldly things,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 heaven is my home.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I’m a child, I’m a child of the King.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5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41831CA-119A-AFE8-73EF-A9731184B6F6}"/>
              </a:ext>
            </a:extLst>
          </p:cNvPr>
          <p:cNvSpPr txBox="1">
            <a:spLocks/>
          </p:cNvSpPr>
          <p:nvPr/>
        </p:nvSpPr>
        <p:spPr>
          <a:xfrm>
            <a:off x="33459" y="6526738"/>
            <a:ext cx="8266769" cy="3234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"Child of the King" by Kimberly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Houliston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, copyright © 2007 Abide Family Ministries. Used by permission.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402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267621-8A78-B065-42AE-8B88AD6B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88BA0-E108-A11B-4385-B607002998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083" y="1075722"/>
            <a:ext cx="9144000" cy="440037"/>
          </a:xfrm>
        </p:spPr>
        <p:txBody>
          <a:bodyPr>
            <a:normAutofit/>
          </a:bodyPr>
          <a:lstStyle/>
          <a:p>
            <a:pPr algn="l">
              <a:lnSpc>
                <a:spcPts val="825"/>
              </a:lnSpc>
              <a:spcBef>
                <a:spcPts val="338"/>
              </a:spcBef>
            </a:pPr>
            <a:r>
              <a:rPr lang="en-AU" sz="2400" b="1" dirty="0">
                <a:solidFill>
                  <a:srgbClr val="D34C5E"/>
                </a:solidFill>
                <a:effectLst/>
                <a:latin typeface="Century Gothic" panose="020B0502020202020204" pitchFamily="34" charset="0"/>
              </a:rPr>
              <a:t>God Loves You</a:t>
            </a:r>
            <a:endParaRPr lang="en-AU" sz="2400" dirty="0">
              <a:solidFill>
                <a:srgbClr val="D34C5E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DDF61BD-D595-542B-4721-7D2C096FB2AF}"/>
              </a:ext>
            </a:extLst>
          </p:cNvPr>
          <p:cNvSpPr/>
          <p:nvPr/>
        </p:nvSpPr>
        <p:spPr>
          <a:xfrm>
            <a:off x="-766914" y="468659"/>
            <a:ext cx="4380271" cy="440037"/>
          </a:xfrm>
          <a:prstGeom prst="roundRect">
            <a:avLst/>
          </a:prstGeom>
          <a:solidFill>
            <a:srgbClr val="D34B5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05F58A0-56AA-F452-7A63-9D2D364D6D08}"/>
              </a:ext>
            </a:extLst>
          </p:cNvPr>
          <p:cNvSpPr txBox="1">
            <a:spLocks/>
          </p:cNvSpPr>
          <p:nvPr/>
        </p:nvSpPr>
        <p:spPr>
          <a:xfrm>
            <a:off x="613319" y="435228"/>
            <a:ext cx="9144000" cy="440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825"/>
              </a:lnSpc>
              <a:spcBef>
                <a:spcPts val="338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OPENING ACTIVITIES</a:t>
            </a:r>
            <a:endParaRPr kumimoji="0" lang="en-A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E19AC3-3F81-92AE-4880-DE7FFFA7D78C}"/>
              </a:ext>
            </a:extLst>
          </p:cNvPr>
          <p:cNvSpPr txBox="1">
            <a:spLocks/>
          </p:cNvSpPr>
          <p:nvPr/>
        </p:nvSpPr>
        <p:spPr>
          <a:xfrm>
            <a:off x="1048564" y="2048831"/>
            <a:ext cx="7720014" cy="3944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you feel small and scared,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you feel alone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And like no one cares,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When life is hard and seems unfair, 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kumimoji="0" lang="en-US" sz="32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</a:t>
            </a: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ember this one truth: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3200" kern="100" dirty="0">
                <a:solidFill>
                  <a:prstClr val="black"/>
                </a:solidFill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God loves you.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  <a:ea typeface="Aptos" panose="020B0004020202020204" pitchFamily="34" charset="0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/>
                <a:ea typeface="Aptos" panose="020B0004020202020204" pitchFamily="34" charset="0"/>
                <a:cs typeface="Times New Roman"/>
              </a:rPr>
              <a:t>(Continued on next slide)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3200" kern="100" dirty="0">
              <a:solidFill>
                <a:prstClr val="black"/>
              </a:solidFill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itchFamily="2" charset="0"/>
              <a:ea typeface="+mn-ea"/>
              <a:cs typeface="+mn-cs"/>
            </a:endParaRPr>
          </a:p>
        </p:txBody>
      </p:sp>
      <p:pic>
        <p:nvPicPr>
          <p:cNvPr id="6" name="God loves you (Master)">
            <a:hlinkClick r:id="" action="ppaction://media"/>
            <a:extLst>
              <a:ext uri="{FF2B5EF4-FFF2-40B4-BE49-F238E27FC236}">
                <a16:creationId xmlns:a16="http://schemas.microsoft.com/office/drawing/2014/main" id="{B81697DC-AE93-085F-4BF8-4512A15835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26292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5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774</TotalTime>
  <Words>1096</Words>
  <Application>Microsoft Macintosh PowerPoint</Application>
  <PresentationFormat>Widescreen</PresentationFormat>
  <Paragraphs>296</Paragraphs>
  <Slides>37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Aptos</vt:lpstr>
      <vt:lpstr>Aptos Display</vt:lpstr>
      <vt:lpstr>Arial</vt:lpstr>
      <vt:lpstr>Century Gothic</vt:lpstr>
      <vt:lpstr>Helvetica</vt:lpstr>
      <vt:lpstr>1_Office Theme</vt:lpstr>
      <vt:lpstr>Office Theme</vt:lpstr>
      <vt:lpstr>PowerPoint Presentation</vt:lpstr>
      <vt:lpstr>PowerPoint Presentation</vt:lpstr>
      <vt:lpstr>Books of the Bible</vt:lpstr>
      <vt:lpstr>PowerPoint Presentation</vt:lpstr>
      <vt:lpstr>Child of the King</vt:lpstr>
      <vt:lpstr>Child of the King</vt:lpstr>
      <vt:lpstr>Child of the King</vt:lpstr>
      <vt:lpstr>Child of the King</vt:lpstr>
      <vt:lpstr>God Loves You</vt:lpstr>
      <vt:lpstr>God Loves You</vt:lpstr>
      <vt:lpstr>God Loves You</vt:lpstr>
      <vt:lpstr>God Loves You</vt:lpstr>
      <vt:lpstr>Sabbath Song</vt:lpstr>
      <vt:lpstr>PowerPoint Presentation</vt:lpstr>
      <vt:lpstr>PowerPoint Presentation</vt:lpstr>
      <vt:lpstr>Thank You, Jesus</vt:lpstr>
      <vt:lpstr>PowerPoint Presentation</vt:lpstr>
      <vt:lpstr>Visitor Song</vt:lpstr>
      <vt:lpstr>Happy Birthday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Zacchaeus Was a Wee Little Man (acapella)</vt:lpstr>
      <vt:lpstr>PowerPoint Presentation</vt:lpstr>
      <vt:lpstr>PowerPoint Presentation</vt:lpstr>
      <vt:lpstr>PowerPoint Presentation</vt:lpstr>
      <vt:lpstr>Luke 19:10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Apaza Romero, Fany</dc:creator>
  <cp:lastModifiedBy>Apaza Romero, Fany</cp:lastModifiedBy>
  <cp:revision>19</cp:revision>
  <dcterms:created xsi:type="dcterms:W3CDTF">2025-11-10T16:37:45Z</dcterms:created>
  <dcterms:modified xsi:type="dcterms:W3CDTF">2026-05-21T16:59:48Z</dcterms:modified>
</cp:coreProperties>
</file>